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71" r:id="rId8"/>
    <p:sldId id="263" r:id="rId9"/>
    <p:sldId id="265" r:id="rId10"/>
    <p:sldId id="277" r:id="rId11"/>
    <p:sldId id="266" r:id="rId12"/>
    <p:sldId id="260" r:id="rId13"/>
    <p:sldId id="272" r:id="rId14"/>
    <p:sldId id="278" r:id="rId15"/>
    <p:sldId id="279" r:id="rId16"/>
    <p:sldId id="280" r:id="rId17"/>
    <p:sldId id="274" r:id="rId18"/>
    <p:sldId id="275" r:id="rId19"/>
    <p:sldId id="283" r:id="rId20"/>
    <p:sldId id="281" r:id="rId21"/>
    <p:sldId id="282" r:id="rId22"/>
    <p:sldId id="284" r:id="rId23"/>
    <p:sldId id="287" r:id="rId24"/>
    <p:sldId id="285" r:id="rId25"/>
    <p:sldId id="286" r:id="rId26"/>
    <p:sldId id="288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772400" cy="1829761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Пошаговая инструкция </a:t>
            </a:r>
            <a:endParaRPr lang="ru-RU" sz="5400" i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РЕГИСТРАЦИИ В РИНЦ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7667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ГОУ ТГМУ им. АБУАЛИ ИБНИ СИНО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ОТДЕЛ НАУКИ И ИННОВАЦИИ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93467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Выполнила: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специалист Отдела науки и инновации </a:t>
            </a:r>
            <a:r>
              <a:rPr lang="ru-RU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Сабурзода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М.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9. ОБРАТИТЕ </a:t>
            </a:r>
            <a:r>
              <a:rPr lang="ru-RU" sz="2800" dirty="0" smtClean="0">
                <a:solidFill>
                  <a:schemeClr val="accent2"/>
                </a:solidFill>
              </a:rPr>
              <a:t>ВНИМАНИЕ НА НАЗВАНИЕ НАШЕГО </a:t>
            </a:r>
            <a:r>
              <a:rPr lang="ru-RU" sz="2800" dirty="0" smtClean="0">
                <a:solidFill>
                  <a:schemeClr val="accent2"/>
                </a:solidFill>
              </a:rPr>
              <a:t>ТГМУ. 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Заполняйте остальные пустые ячейки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789040"/>
            <a:ext cx="331236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5949280"/>
            <a:ext cx="3312368" cy="2160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848872" cy="53012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10. Не забудьте поставить галочку в </a:t>
            </a:r>
            <a:r>
              <a:rPr lang="ru-RU" sz="2400" dirty="0" smtClean="0">
                <a:solidFill>
                  <a:schemeClr val="accent2"/>
                </a:solidFill>
              </a:rPr>
              <a:t>зарегистрировать меня как автора в системе </a:t>
            </a:r>
            <a:r>
              <a:rPr lang="en-US" sz="2400" dirty="0" smtClean="0">
                <a:solidFill>
                  <a:schemeClr val="accent2"/>
                </a:solidFill>
              </a:rPr>
              <a:t>SCIENCE INDEX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11. </a:t>
            </a:r>
            <a:r>
              <a:rPr lang="ru-RU" sz="3200" dirty="0" smtClean="0"/>
              <a:t>Открывается следующее окно.</a:t>
            </a:r>
            <a:endParaRPr lang="ru-RU" sz="3200" dirty="0"/>
          </a:p>
        </p:txBody>
      </p:sp>
      <p:pic>
        <p:nvPicPr>
          <p:cNvPr id="6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1138"/>
            <a:ext cx="8640959" cy="5376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9036496" cy="55892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12. Нажимайте на </a:t>
            </a:r>
            <a:r>
              <a:rPr lang="ru-RU" dirty="0" smtClean="0">
                <a:solidFill>
                  <a:schemeClr val="accent2"/>
                </a:solidFill>
              </a:rPr>
              <a:t>«Добавить»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24128" y="4365104"/>
            <a:ext cx="1224136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63367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2400" dirty="0" smtClean="0"/>
              <a:t>13. В разделе тематического рубрикатора выбирайте «</a:t>
            </a:r>
            <a:r>
              <a:rPr lang="ru-RU" sz="2400" dirty="0" smtClean="0">
                <a:solidFill>
                  <a:schemeClr val="accent2"/>
                </a:solidFill>
              </a:rPr>
              <a:t>МЕДИЦИНА И ЗДРАВООХРАНЕНИЯ»</a:t>
            </a:r>
            <a:endParaRPr lang="ru-RU" sz="2400" dirty="0">
              <a:solidFill>
                <a:schemeClr val="accent2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31840" y="4149080"/>
            <a:ext cx="266429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14.Далее выберите </a:t>
            </a:r>
            <a:r>
              <a:rPr lang="ru-RU" sz="3200" dirty="0" smtClean="0">
                <a:solidFill>
                  <a:schemeClr val="accent2"/>
                </a:solidFill>
              </a:rPr>
              <a:t> «Клиническая медицина»</a:t>
            </a:r>
            <a:endParaRPr lang="ru-RU" sz="3200" dirty="0">
              <a:solidFill>
                <a:schemeClr val="accent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75856" y="4581128"/>
            <a:ext cx="19442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3999" cy="59766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15. Выберите свою специальность..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352928" cy="54452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16. Таким образом –заполните все разделы отмеченные звездочками.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81776" cy="4572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17. В КОНЦЕ НЕ ЗАБУДЬТЕ ПОСТАВИТЬ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ГАЛОЧКУ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 И НАЖМИТЕ 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СОХРАНИТЬ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328592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7704856" cy="6264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6064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 startAt="18"/>
            </a:pPr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В 9-ОМ СЛАЙДЕ ВЫ НАПИСАЛИ СВОЮ ЛИЧНУЮ ЭЛЕКТРОННУЮ ПОЧТУ. ПОМНИТЕ ДА? </a:t>
            </a:r>
          </a:p>
          <a:p>
            <a:pPr marL="457200" indent="-457200" algn="ctr"/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ЗАЙДИТЕ В УКАЗАННУЮ ВАМИ ПОЧТУ ПРИ РЕГИСТРАЦИИ.</a:t>
            </a:r>
            <a:endParaRPr lang="ru-RU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11760" y="2780928"/>
            <a:ext cx="2088232" cy="64807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1. </a:t>
            </a:r>
            <a:r>
              <a:rPr lang="ru-RU" sz="2400" dirty="0" smtClean="0"/>
              <a:t>На рабочем столе находите значок </a:t>
            </a:r>
            <a:r>
              <a:rPr lang="en-US" sz="2400" dirty="0" smtClean="0"/>
              <a:t>Google Chrome. </a:t>
            </a:r>
            <a:r>
              <a:rPr lang="ru-RU" sz="2400" dirty="0" smtClean="0"/>
              <a:t>Нажимайте.</a:t>
            </a:r>
            <a:endParaRPr lang="ru-RU" sz="2400" dirty="0"/>
          </a:p>
        </p:txBody>
      </p:sp>
      <p:pic>
        <p:nvPicPr>
          <p:cNvPr id="4" name="Содержимое 3" descr="https://studfile.net/html/2706/283/html_M1W8VpohHk.YzkB/img-Q541IJ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50125"/>
            <a:ext cx="8229600" cy="41879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i="1" dirty="0" smtClean="0">
                <a:effectLst/>
                <a:latin typeface="Calibri" pitchFamily="34" charset="0"/>
              </a:rPr>
              <a:t>19. В ВАШЕЙ ПОЧТЕ БУДЕТ НАХОДИТСЯ ССЫЛКА ДЛЯ ПОДТВЕРЖДЕНИЯ РЕГИСТРАЦИИ ОТ </a:t>
            </a:r>
            <a:r>
              <a:rPr lang="en-US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</a:rPr>
              <a:t>ELIBRARY</a:t>
            </a:r>
            <a:r>
              <a:rPr lang="ru-RU" sz="2000" i="1" dirty="0" smtClean="0">
                <a:effectLst/>
                <a:latin typeface="Calibri" pitchFamily="34" charset="0"/>
              </a:rPr>
              <a:t>. ПРОЙДИТЕ ПО ССЫЛКЕ ДЛЯ АКТИВАЦИИ ВАШЕГО АККАУНТА В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</a:rPr>
              <a:t> </a:t>
            </a:r>
            <a:r>
              <a:rPr lang="en-US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</a:rPr>
              <a:t>ELIBRARY</a:t>
            </a:r>
            <a:endParaRPr lang="ru-RU" sz="2000" i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1138"/>
            <a:ext cx="9143999" cy="55482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</a:rPr>
              <a:t>20. ВОТ И ВСЯ ПРОЦЕДУРА.  ВАШ ЛИЧНЫЙ КАБИНЕТ ГОТОВ.</a:t>
            </a:r>
            <a:endParaRPr lang="ru-RU" sz="2800" b="0" i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Теперь как </a:t>
            </a:r>
            <a:r>
              <a:rPr lang="ru-RU" dirty="0" smtClean="0"/>
              <a:t>проверить?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21. Снова заходите на страницу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elibrary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22. В нижней левой части страницы находите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АВТОРЫ. </a:t>
            </a:r>
            <a:r>
              <a:rPr lang="ru-RU" sz="2400" dirty="0" smtClean="0">
                <a:solidFill>
                  <a:schemeClr val="tx1"/>
                </a:solidFill>
              </a:rPr>
              <a:t>Нажимайте.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1138"/>
            <a:ext cx="9144000" cy="5376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23. Напишите свою фамилию и первую букву вашего имени.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2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3999" cy="59766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24. Находите свои работы.  Нажмите на иконку диаграммы. Откроется ваш профиль, где на верху вы найдете </a:t>
            </a:r>
            <a:r>
              <a:rPr lang="en-US" sz="2000" dirty="0" smtClean="0"/>
              <a:t>SPIN</a:t>
            </a:r>
            <a:r>
              <a:rPr lang="ru-RU" sz="2000" dirty="0" smtClean="0"/>
              <a:t>-код и </a:t>
            </a:r>
            <a:r>
              <a:rPr lang="en-US" sz="2000" dirty="0" smtClean="0"/>
              <a:t>ID</a:t>
            </a:r>
            <a:r>
              <a:rPr lang="ru-RU" sz="2000" dirty="0" smtClean="0"/>
              <a:t>-</a:t>
            </a:r>
            <a:r>
              <a:rPr lang="ru-RU" sz="2000" dirty="0" smtClean="0"/>
              <a:t>код.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844824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Благодарим ВАС за внимание и выполненную работу! 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8229600" cy="41764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2. В адресной строке пишете </a:t>
            </a:r>
            <a:r>
              <a:rPr lang="en-US" sz="3200" dirty="0" smtClean="0">
                <a:solidFill>
                  <a:schemeClr val="accent2"/>
                </a:solidFill>
              </a:rPr>
              <a:t>elibrary.ru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3. </a:t>
            </a:r>
            <a:r>
              <a:rPr lang="ru-RU" sz="3200" dirty="0" smtClean="0"/>
              <a:t>Открывается такая стра</a:t>
            </a:r>
            <a:r>
              <a:rPr lang="ru-RU" sz="2800" dirty="0" smtClean="0"/>
              <a:t>ница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1138"/>
            <a:ext cx="9143999" cy="53768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4. В нижней левой половине страницы </a:t>
            </a:r>
            <a:r>
              <a:rPr lang="ru-RU" sz="2400" smtClean="0"/>
              <a:t>находите </a:t>
            </a:r>
            <a:r>
              <a:rPr lang="ru-RU" sz="2400" smtClean="0">
                <a:solidFill>
                  <a:schemeClr val="accent2"/>
                </a:solidFill>
              </a:rPr>
              <a:t>РЕГИСТРАЦИЮ</a:t>
            </a:r>
            <a:r>
              <a:rPr lang="ru-RU" sz="2400" dirty="0" smtClean="0">
                <a:solidFill>
                  <a:schemeClr val="accent2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Нажимайте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8964488" cy="5517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5. Открывается данное окно. Заполняйте пустые ячейки.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005064"/>
            <a:ext cx="3168352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933056"/>
            <a:ext cx="345638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8964488" cy="5517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6. Теперь обратите внимание на кружок!  Нажимайте на кнопку </a:t>
            </a:r>
            <a:r>
              <a:rPr lang="ru-RU" sz="2800" dirty="0" smtClean="0">
                <a:solidFill>
                  <a:schemeClr val="accent2"/>
                </a:solidFill>
              </a:rPr>
              <a:t>«Выбрать»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005064"/>
            <a:ext cx="3168352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933056"/>
            <a:ext cx="345638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48064" y="4221088"/>
            <a:ext cx="864096" cy="5760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1138"/>
            <a:ext cx="9144000" cy="53768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7.Пишите название нашего университета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1138"/>
            <a:ext cx="9144000" cy="53768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8.Нажимайте на </a:t>
            </a:r>
            <a:r>
              <a:rPr lang="ru-RU" sz="3200" dirty="0" smtClean="0">
                <a:solidFill>
                  <a:schemeClr val="accent2"/>
                </a:solidFill>
              </a:rPr>
              <a:t>ПОИСК. </a:t>
            </a:r>
            <a:r>
              <a:rPr lang="ru-RU" sz="3200" dirty="0" smtClean="0">
                <a:solidFill>
                  <a:schemeClr val="tx1"/>
                </a:solidFill>
              </a:rPr>
              <a:t>Выходит название нашего университета, выбирайте его. 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305</TotalTime>
  <Words>309</Words>
  <Application>Microsoft Office PowerPoint</Application>
  <PresentationFormat>Экран (4:3)</PresentationFormat>
  <Paragraphs>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Пошаговая инструкция </vt:lpstr>
      <vt:lpstr>1. На рабочем столе находите значок Google Chrome. Нажимайте.</vt:lpstr>
      <vt:lpstr>2. В адресной строке пишете elibrary.ru</vt:lpstr>
      <vt:lpstr>3. Открывается такая страница</vt:lpstr>
      <vt:lpstr>4. В нижней левой половине страницы находите РЕГИСТРАЦИЮ. Нажимайте</vt:lpstr>
      <vt:lpstr>5. Открывается данное окно. Заполняйте пустые ячейки.</vt:lpstr>
      <vt:lpstr>6. Теперь обратите внимание на кружок!  Нажимайте на кнопку «Выбрать»</vt:lpstr>
      <vt:lpstr>7.Пишите название нашего университета</vt:lpstr>
      <vt:lpstr>8.Нажимайте на ПОИСК. Выходит название нашего университета, выбирайте его. </vt:lpstr>
      <vt:lpstr>9. ОБРАТИТЕ ВНИМАНИЕ НА НАЗВАНИЕ НАШЕГО ТГМУ.  Заполняйте остальные пустые ячейки</vt:lpstr>
      <vt:lpstr>10. Не забудьте поставить галочку в зарегистрировать меня как автора в системе SCIENCE INDEX</vt:lpstr>
      <vt:lpstr>11. Открывается следующее окно.</vt:lpstr>
      <vt:lpstr>12. Нажимайте на «Добавить»</vt:lpstr>
      <vt:lpstr>13. В разделе тематического рубрикатора выбирайте «МЕДИЦИНА И ЗДРАВООХРАНЕНИЯ»</vt:lpstr>
      <vt:lpstr>14.Далее выберите  «Клиническая медицина»</vt:lpstr>
      <vt:lpstr>15. Выберите свою специальность..</vt:lpstr>
      <vt:lpstr>16. Таким образом –заполните все разделы отмеченные звездочками.  </vt:lpstr>
      <vt:lpstr>17. В КОНЦЕ НЕ ЗАБУДЬТЕ ПОСТАВИТЬ ГАЛОЧКУ И НАЖМИТЕ СОХРАНИТЬ</vt:lpstr>
      <vt:lpstr> </vt:lpstr>
      <vt:lpstr>19. В ВАШЕЙ ПОЧТЕ БУДЕТ НАХОДИТСЯ ССЫЛКА ДЛЯ ПОДТВЕРЖДЕНИЯ РЕГИСТРАЦИИ ОТ ELIBRARY. ПРОЙДИТЕ ПО ССЫЛКЕ ДЛЯ АКТИВАЦИИ ВАШЕГО АККАУНТА В ELIBRARY</vt:lpstr>
      <vt:lpstr>20. ВОТ И ВСЯ ПРОЦЕДУРА.  ВАШ ЛИЧНЫЙ КАБИНЕТ ГОТОВ.</vt:lpstr>
      <vt:lpstr>Теперь как проверить?  </vt:lpstr>
      <vt:lpstr>21. Снова заходите на страницу elibrary </vt:lpstr>
      <vt:lpstr>22. В нижней левой части страницы находите АВТОРЫ. Нажимайте.</vt:lpstr>
      <vt:lpstr>23. Напишите свою фамилию и первую букву вашего имени.</vt:lpstr>
      <vt:lpstr>24. Находите свои работы.  Нажмите на иконку диаграммы. Откроется ваш профиль, где на верху вы найдете SPIN-код и ID-код.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Пошаговая инструкция </dc:title>
  <dc:creator>1</dc:creator>
  <cp:lastModifiedBy>1</cp:lastModifiedBy>
  <cp:revision>29</cp:revision>
  <dcterms:created xsi:type="dcterms:W3CDTF">2020-08-03T05:46:36Z</dcterms:created>
  <dcterms:modified xsi:type="dcterms:W3CDTF">2020-08-03T11:01:31Z</dcterms:modified>
</cp:coreProperties>
</file>